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81" r:id="rId3"/>
    <p:sldId id="282" r:id="rId4"/>
    <p:sldId id="28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A9DC43F-E208-4E98-915D-E476C262DCC6}">
          <p14:sldIdLst>
            <p14:sldId id="278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724712" cy="48823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10" y="1291904"/>
            <a:ext cx="3540154" cy="44961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864" y="2568909"/>
            <a:ext cx="3271707" cy="42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9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25585" cy="37169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72" y="1134284"/>
            <a:ext cx="3255819" cy="37429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443" y="1858456"/>
            <a:ext cx="3255819" cy="37429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8214" y="3200491"/>
            <a:ext cx="3255819" cy="365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481" y="1191236"/>
            <a:ext cx="3176067" cy="4829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938" y="2028046"/>
            <a:ext cx="3176067" cy="48299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14" y="109058"/>
            <a:ext cx="3176067" cy="482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457" y="2101735"/>
            <a:ext cx="3323633" cy="47562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405" y="1244720"/>
            <a:ext cx="3334357" cy="5000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27" y="49539"/>
            <a:ext cx="3402783" cy="426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9649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618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Всесвітній тиждень грошей Global Money Week 2024 </dc:title>
  <dc:creator>Intel</dc:creator>
  <cp:lastModifiedBy>Intel</cp:lastModifiedBy>
  <cp:revision>100</cp:revision>
  <cp:lastPrinted>2024-03-17T18:38:58Z</cp:lastPrinted>
  <dcterms:created xsi:type="dcterms:W3CDTF">2024-03-13T20:17:30Z</dcterms:created>
  <dcterms:modified xsi:type="dcterms:W3CDTF">2025-04-10T17:06:59Z</dcterms:modified>
</cp:coreProperties>
</file>